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26591" y="-1533400"/>
            <a:ext cx="9027126" cy="6555950"/>
            <a:chOff x="-826591" y="-1533400"/>
            <a:chExt cx="9027126" cy="655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6591" y="-1533400"/>
              <a:ext cx="9027126" cy="655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1323" y="2104694"/>
            <a:ext cx="9352381" cy="45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2997" y="3679537"/>
            <a:ext cx="9561905" cy="45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73585" y="4700288"/>
            <a:ext cx="2705286" cy="1150727"/>
            <a:chOff x="11773585" y="4700288"/>
            <a:chExt cx="2705286" cy="1150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773585" y="4700288"/>
              <a:ext cx="2705286" cy="1150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26527" y="5237556"/>
            <a:ext cx="3793779" cy="1150727"/>
            <a:chOff x="4026527" y="5237556"/>
            <a:chExt cx="3793779" cy="1150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6527" y="5237556"/>
              <a:ext cx="3793779" cy="1150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45306" y="911663"/>
            <a:ext cx="6709097" cy="2993934"/>
            <a:chOff x="13645306" y="911663"/>
            <a:chExt cx="6709097" cy="2993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5306" y="911663"/>
              <a:ext cx="6709097" cy="2993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520319" y="-997253"/>
            <a:ext cx="5688643" cy="4181153"/>
            <a:chOff x="-1520319" y="-997253"/>
            <a:chExt cx="5688643" cy="4181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20319" y="-997253"/>
              <a:ext cx="5688643" cy="4181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91926" y="-574362"/>
            <a:ext cx="3061643" cy="2652148"/>
            <a:chOff x="13791926" y="-574362"/>
            <a:chExt cx="3061643" cy="26521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91926" y="-574362"/>
              <a:ext cx="3061643" cy="2652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34482" y="-1277640"/>
            <a:ext cx="3413546" cy="3631432"/>
            <a:chOff x="7634482" y="-1277640"/>
            <a:chExt cx="3413546" cy="36314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620000">
              <a:off x="7634482" y="-1277640"/>
              <a:ext cx="3413546" cy="3631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47599" y="-4299765"/>
            <a:ext cx="5688643" cy="4181153"/>
            <a:chOff x="9647599" y="-4299765"/>
            <a:chExt cx="5688643" cy="4181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420000">
              <a:off x="9647599" y="-4299765"/>
              <a:ext cx="5688643" cy="41811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93915" y="9455690"/>
            <a:ext cx="5742857" cy="4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93915" y="7335208"/>
            <a:ext cx="4352381" cy="1380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3662" y="2839391"/>
            <a:ext cx="7247619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833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77354" y="3043174"/>
            <a:ext cx="1616400" cy="1740404"/>
            <a:chOff x="10977354" y="3043174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977354" y="3043174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8525" y="-2917135"/>
            <a:ext cx="9397193" cy="7341557"/>
            <a:chOff x="10788525" y="-2917135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0788525" y="-2917135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228571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274" y="3608718"/>
            <a:ext cx="2228571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973557" y="2513217"/>
            <a:ext cx="29306713" cy="76867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8525" y="-2917135"/>
            <a:ext cx="9397193" cy="7341557"/>
            <a:chOff x="10788525" y="-2917135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0788525" y="-2917135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0226" y="3608718"/>
            <a:ext cx="2866667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35519" y="2513217"/>
            <a:ext cx="29554561" cy="76867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8525" y="-2917135"/>
            <a:ext cx="9397193" cy="7341557"/>
            <a:chOff x="10788525" y="-2917135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0788525" y="-2917135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0226" y="3608718"/>
            <a:ext cx="2809524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05982" y="3710656"/>
            <a:ext cx="29554561" cy="3085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483" y="2839391"/>
            <a:ext cx="8771429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3690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06442" y="3216606"/>
            <a:ext cx="1616400" cy="1740404"/>
            <a:chOff x="12106442" y="3216606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106442" y="3216606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18598" y="-2284547"/>
            <a:ext cx="9397193" cy="7341557"/>
            <a:chOff x="-1918598" y="-2284547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918598" y="-2284547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997" y="320673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691702"/>
            <a:ext cx="4360373" cy="28751"/>
            <a:chOff x="6445150" y="6691702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45150" y="6691702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51104" y="962092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7323" y="3206738"/>
            <a:ext cx="1904762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4429" y="3821664"/>
            <a:ext cx="6013488" cy="5218053"/>
            <a:chOff x="1394429" y="3821664"/>
            <a:chExt cx="6013488" cy="521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74440" y="1552795"/>
              <a:ext cx="12026976" cy="1043610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4429" y="3821664"/>
              <a:ext cx="6013488" cy="5218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55986" y="3821664"/>
            <a:ext cx="6009935" cy="5251975"/>
            <a:chOff x="9755986" y="3821664"/>
            <a:chExt cx="6009935" cy="52519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89603" y="1536234"/>
              <a:ext cx="12019870" cy="1050394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5986" y="3821664"/>
              <a:ext cx="6009935" cy="5251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5093" y="-3546479"/>
            <a:ext cx="9397193" cy="7341557"/>
            <a:chOff x="10965093" y="-3546479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5093" y="-3546479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4304" y="3299358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73442" y="3285589"/>
            <a:ext cx="2952381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9197" y="4183288"/>
            <a:ext cx="6171429" cy="2355356"/>
            <a:chOff x="1229197" y="4183288"/>
            <a:chExt cx="6171429" cy="23553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07114" y="3156501"/>
              <a:ext cx="12342857" cy="471071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9197" y="4183288"/>
              <a:ext cx="6171429" cy="2355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2260" y="4183288"/>
            <a:ext cx="6627640" cy="4360373"/>
            <a:chOff x="9492260" y="4183288"/>
            <a:chExt cx="6627640" cy="43603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2682" y="2287044"/>
              <a:ext cx="13255280" cy="872074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2260" y="4183288"/>
              <a:ext cx="6627640" cy="4360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59529" y="-2401388"/>
            <a:ext cx="9397193" cy="7341557"/>
            <a:chOff x="-1959529" y="-2401388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959529" y="-2401388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910" y="3326897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05814" y="3326897"/>
            <a:ext cx="857143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7342" y="4183288"/>
            <a:ext cx="6171429" cy="4360373"/>
            <a:chOff x="1077342" y="4183288"/>
            <a:chExt cx="6171429" cy="43603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23664" y="2287044"/>
              <a:ext cx="12342857" cy="872074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342" y="4183288"/>
              <a:ext cx="6171429" cy="4360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8246" y="4183288"/>
            <a:ext cx="6658040" cy="2907934"/>
            <a:chOff x="9558246" y="4183288"/>
            <a:chExt cx="6658040" cy="2907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5132" y="2916365"/>
              <a:ext cx="13316079" cy="58158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8246" y="4183288"/>
              <a:ext cx="6658040" cy="2907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8643" y="3164287"/>
            <a:ext cx="8771429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92647" y="4877073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15292" y="3464455"/>
            <a:ext cx="1616400" cy="1740404"/>
            <a:chOff x="11715292" y="3464455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715292" y="3464455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304" y="4130856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828978" y="3401685"/>
            <a:ext cx="12342857" cy="6171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9408" y="-1318365"/>
            <a:ext cx="12342857" cy="83431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9408" y="2694107"/>
            <a:ext cx="12342857" cy="9898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26591" y="-1562893"/>
            <a:ext cx="9027126" cy="6555950"/>
            <a:chOff x="-826591" y="-1562893"/>
            <a:chExt cx="9027126" cy="655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6591" y="-1562893"/>
              <a:ext cx="9027126" cy="655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8668" y="3798384"/>
            <a:ext cx="4809524" cy="2447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278" y="5541086"/>
            <a:ext cx="4142857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9254" y="5128482"/>
            <a:ext cx="10831986" cy="28751"/>
            <a:chOff x="1709254" y="5128482"/>
            <a:chExt cx="10831986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09254" y="5128482"/>
              <a:ext cx="10831986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9494" y="-2195867"/>
            <a:ext cx="15883203" cy="146774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83289" y="656516"/>
            <a:ext cx="504762" cy="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9239" y="9455690"/>
            <a:ext cx="2095238" cy="40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256" y="410331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20254" y="3214497"/>
            <a:ext cx="15287977" cy="6469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34675" y="1519345"/>
            <a:ext cx="12590706" cy="60052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4675" y="4769731"/>
            <a:ext cx="12590706" cy="63749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256" y="4103318"/>
            <a:ext cx="2542857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20254" y="3214497"/>
            <a:ext cx="15287977" cy="6469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1031" y="593597"/>
            <a:ext cx="12845282" cy="73049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5174" y="4769731"/>
            <a:ext cx="12948709" cy="63749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256" y="410331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20254" y="3214497"/>
            <a:ext cx="15287977" cy="6469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7485" y="2420317"/>
            <a:ext cx="14019463" cy="39146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0440" y="4098003"/>
            <a:ext cx="13967642" cy="63749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6692" y="3260672"/>
            <a:ext cx="5733333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1391" y="5028536"/>
            <a:ext cx="9314286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72780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3588" y="3615918"/>
            <a:ext cx="1616400" cy="1740404"/>
            <a:chOff x="10503588" y="3615918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503588" y="3615918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3069" y="-2637928"/>
            <a:ext cx="9397193" cy="7341557"/>
            <a:chOff x="10273069" y="-2637928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10273069" y="-2637928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458" y="3109255"/>
            <a:ext cx="1904762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83250" y="3105418"/>
            <a:ext cx="12951794" cy="4824543"/>
            <a:chOff x="3283250" y="3105418"/>
            <a:chExt cx="12951794" cy="482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3250" y="3105418"/>
              <a:ext cx="12951794" cy="482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7381" y="3274487"/>
            <a:ext cx="2542857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8203" y="3326920"/>
            <a:ext cx="9829852" cy="5595241"/>
            <a:chOff x="3898203" y="3326920"/>
            <a:chExt cx="9829852" cy="55952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8203" y="3326920"/>
              <a:ext cx="9829852" cy="5595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0395" y="3412135"/>
            <a:ext cx="4209524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25988" y="5138691"/>
            <a:ext cx="9314286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72780" y="98554"/>
            <a:ext cx="2866667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049" y="3767381"/>
            <a:ext cx="1616400" cy="1740404"/>
            <a:chOff x="10476049" y="3767381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476049" y="3767381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8203" y="-115004"/>
            <a:ext cx="8591554" cy="9761006"/>
            <a:chOff x="1198203" y="-115004"/>
            <a:chExt cx="8591554" cy="9761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203" y="-115004"/>
              <a:ext cx="8591554" cy="97610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19969" y="2212712"/>
            <a:ext cx="4020978" cy="4020978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47356" y="1356117"/>
            <a:ext cx="3180952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7334" y="9455690"/>
            <a:ext cx="3028571" cy="4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377" y="2461824"/>
            <a:ext cx="3180952" cy="9333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94603" y="2636811"/>
            <a:ext cx="2466667" cy="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6606" y="5170303"/>
            <a:ext cx="7580499" cy="28751"/>
            <a:chOff x="1706606" y="5170303"/>
            <a:chExt cx="7580499" cy="28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06606" y="5170303"/>
              <a:ext cx="7580499" cy="287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11949" y="6801242"/>
            <a:ext cx="3057143" cy="5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8888" y="6801242"/>
            <a:ext cx="1638095" cy="5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23810" y="5027446"/>
            <a:ext cx="6893906" cy="28751"/>
            <a:chOff x="2123810" y="5027446"/>
            <a:chExt cx="6893906" cy="28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3810" y="5027446"/>
              <a:ext cx="6893906" cy="287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54601" y="6237043"/>
            <a:ext cx="7485714" cy="144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27790" y="7553088"/>
            <a:ext cx="4085714" cy="4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6745" y="613398"/>
            <a:ext cx="5940818" cy="5940818"/>
            <a:chOff x="11066745" y="613398"/>
            <a:chExt cx="5940818" cy="59408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6745" y="613398"/>
              <a:ext cx="5940818" cy="5940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877" y="-3699604"/>
            <a:ext cx="11272144" cy="8186395"/>
            <a:chOff x="621877" y="-3699604"/>
            <a:chExt cx="11272144" cy="8186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60000">
              <a:off x="621877" y="-3699604"/>
              <a:ext cx="11272144" cy="8186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65651" y="-1351351"/>
            <a:ext cx="4828032" cy="4399545"/>
            <a:chOff x="-565651" y="-1351351"/>
            <a:chExt cx="4828032" cy="4399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5651" y="-1351351"/>
              <a:ext cx="4828032" cy="43995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58640" y="2104695"/>
            <a:ext cx="8542857" cy="45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91917" y="4244206"/>
            <a:ext cx="9561905" cy="45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34824" y="6203777"/>
            <a:ext cx="3797679" cy="303814"/>
            <a:chOff x="4834824" y="6203777"/>
            <a:chExt cx="3797679" cy="303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4824" y="6203777"/>
              <a:ext cx="3797679" cy="303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2693" y="4586727"/>
            <a:ext cx="2314354" cy="303814"/>
            <a:chOff x="10952693" y="4586727"/>
            <a:chExt cx="2314354" cy="3038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2693" y="4586727"/>
              <a:ext cx="2314354" cy="303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4881" y="5392026"/>
            <a:ext cx="1634505" cy="303814"/>
            <a:chOff x="12414881" y="5392026"/>
            <a:chExt cx="1634505" cy="3038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414881" y="5392026"/>
              <a:ext cx="1634505" cy="3038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31231" y="6203777"/>
            <a:ext cx="835816" cy="303814"/>
            <a:chOff x="12431231" y="6203777"/>
            <a:chExt cx="835816" cy="3038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1231" y="6203777"/>
              <a:ext cx="835816" cy="3038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80145" y="8849838"/>
            <a:ext cx="5485714" cy="923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95226" y="5659501"/>
            <a:ext cx="1149671" cy="303814"/>
            <a:chOff x="4295226" y="5659501"/>
            <a:chExt cx="1149671" cy="3038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4295226" y="5659501"/>
              <a:ext cx="1149671" cy="3038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4655" y="-661324"/>
            <a:ext cx="5879092" cy="4593040"/>
            <a:chOff x="13854655" y="-661324"/>
            <a:chExt cx="5879092" cy="45930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54655" y="-661324"/>
              <a:ext cx="5879092" cy="45930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32134" y="-661324"/>
            <a:ext cx="3734196" cy="2487908"/>
            <a:chOff x="13232134" y="-661324"/>
            <a:chExt cx="3734196" cy="24879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32134" y="-661324"/>
              <a:ext cx="3734196" cy="2487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715385" y="1255735"/>
            <a:ext cx="2472213" cy="2428949"/>
            <a:chOff x="-715385" y="1255735"/>
            <a:chExt cx="2472213" cy="24289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80000">
              <a:off x="-715385" y="1255735"/>
              <a:ext cx="2472213" cy="24289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92583" y="-338749"/>
            <a:ext cx="2400624" cy="1071278"/>
            <a:chOff x="11792583" y="-338749"/>
            <a:chExt cx="2400624" cy="10712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820000">
              <a:off x="11792583" y="-338749"/>
              <a:ext cx="2400624" cy="10712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79448" y="-3802"/>
            <a:ext cx="1233786" cy="1068767"/>
            <a:chOff x="8879448" y="-3802"/>
            <a:chExt cx="1233786" cy="10687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920000">
              <a:off x="8879448" y="-3802"/>
              <a:ext cx="1233786" cy="1068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0539" y="395328"/>
            <a:ext cx="17364636" cy="9495058"/>
            <a:chOff x="460539" y="395328"/>
            <a:chExt cx="17364636" cy="94950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539" y="395328"/>
              <a:ext cx="17364636" cy="94950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7094" y="3964756"/>
            <a:ext cx="4952381" cy="25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30462" y="918762"/>
            <a:ext cx="4700806" cy="3455092"/>
            <a:chOff x="11430462" y="918762"/>
            <a:chExt cx="4700806" cy="3455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60000">
              <a:off x="11430462" y="918762"/>
              <a:ext cx="4700806" cy="3455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155" y="5581098"/>
            <a:ext cx="3716912" cy="2903838"/>
            <a:chOff x="216155" y="5581098"/>
            <a:chExt cx="3716912" cy="29038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155" y="5581098"/>
              <a:ext cx="3716912" cy="29038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89897" y="91890"/>
            <a:ext cx="3288642" cy="3231090"/>
            <a:chOff x="4189897" y="91890"/>
            <a:chExt cx="3288642" cy="32310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9897" y="91890"/>
              <a:ext cx="3288642" cy="32310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12954" y="3071998"/>
            <a:ext cx="3005622" cy="3236202"/>
            <a:chOff x="14912954" y="3071998"/>
            <a:chExt cx="3005622" cy="32362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12954" y="3071998"/>
              <a:ext cx="3005622" cy="32362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32584" y="6580400"/>
            <a:ext cx="4564111" cy="3314686"/>
            <a:chOff x="8832584" y="6580400"/>
            <a:chExt cx="4564111" cy="33146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2584" y="6580400"/>
              <a:ext cx="4564111" cy="3314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63662" y="7435533"/>
            <a:ext cx="2801874" cy="2553208"/>
            <a:chOff x="4563662" y="7435533"/>
            <a:chExt cx="2801874" cy="25532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3662" y="7435533"/>
              <a:ext cx="2801874" cy="25532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4985" y="2413034"/>
            <a:ext cx="3388048" cy="1511917"/>
            <a:chOff x="1074985" y="2413034"/>
            <a:chExt cx="3388048" cy="15119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985" y="2413034"/>
              <a:ext cx="3388048" cy="151191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41080" y="6580400"/>
            <a:ext cx="3734196" cy="2487908"/>
            <a:chOff x="13641080" y="6580400"/>
            <a:chExt cx="3734196" cy="24879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41080" y="6580400"/>
              <a:ext cx="3734196" cy="2487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08545" y="886718"/>
            <a:ext cx="2506094" cy="2170904"/>
            <a:chOff x="8608545" y="886718"/>
            <a:chExt cx="2506094" cy="21709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08545" y="886718"/>
              <a:ext cx="2506094" cy="21709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563662" y="4286222"/>
            <a:ext cx="2252873" cy="2396673"/>
            <a:chOff x="4563662" y="4286222"/>
            <a:chExt cx="2252873" cy="2396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3662" y="4286222"/>
              <a:ext cx="2252873" cy="23966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79802" y="5247459"/>
            <a:ext cx="1233786" cy="1068767"/>
            <a:chOff x="12779802" y="5247459"/>
            <a:chExt cx="1233786" cy="10687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8160000">
              <a:off x="12779802" y="5247459"/>
              <a:ext cx="1233786" cy="1068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9050" y="2901469"/>
            <a:ext cx="6085714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591" y="50724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9210" y="696358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833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8576" y="3216606"/>
            <a:ext cx="1616400" cy="1740404"/>
            <a:chOff x="10068576" y="3216606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068576" y="3216606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9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754" y="2275530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0129" y="4283417"/>
            <a:ext cx="1828571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3342" y="5299457"/>
            <a:ext cx="5692722" cy="28751"/>
            <a:chOff x="1763342" y="5299457"/>
            <a:chExt cx="5692722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5299457"/>
              <a:ext cx="5692722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36360" y="5961494"/>
            <a:ext cx="3371429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3342" y="6919223"/>
            <a:ext cx="5692722" cy="28751"/>
            <a:chOff x="1763342" y="6919223"/>
            <a:chExt cx="5692722" cy="28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63342" y="6919223"/>
              <a:ext cx="5692722" cy="287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0129" y="7628073"/>
            <a:ext cx="2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3342" y="8514910"/>
            <a:ext cx="5692722" cy="28751"/>
            <a:chOff x="1763342" y="8514910"/>
            <a:chExt cx="5692722" cy="287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63342" y="8514910"/>
              <a:ext cx="5692722" cy="28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5382" y="5299457"/>
            <a:ext cx="5692722" cy="28751"/>
            <a:chOff x="9775382" y="5299457"/>
            <a:chExt cx="5692722" cy="287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9775382" y="5299457"/>
              <a:ext cx="5692722" cy="28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5382" y="6899996"/>
            <a:ext cx="5692722" cy="28751"/>
            <a:chOff x="9775382" y="6899996"/>
            <a:chExt cx="5692722" cy="287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775382" y="6899996"/>
              <a:ext cx="5692722" cy="28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5382" y="8486159"/>
            <a:ext cx="5692722" cy="28751"/>
            <a:chOff x="9775382" y="8486159"/>
            <a:chExt cx="5692722" cy="287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9775382" y="8486159"/>
              <a:ext cx="5692722" cy="287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44559" y="4283417"/>
            <a:ext cx="2647619" cy="6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44559" y="5961494"/>
            <a:ext cx="2971429" cy="6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44559" y="7628073"/>
            <a:ext cx="2876190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2544" y="2901469"/>
            <a:ext cx="5733333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833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49084" y="3216606"/>
            <a:ext cx="1616400" cy="1740404"/>
            <a:chOff x="10549084" y="3216606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549084" y="3216606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31459" y="-3213346"/>
            <a:ext cx="9397193" cy="7341557"/>
            <a:chOff x="11531459" y="-3213346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1459" y="-3213346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1107" y="4283417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3342" y="5299457"/>
            <a:ext cx="5692722" cy="28751"/>
            <a:chOff x="1763342" y="5299457"/>
            <a:chExt cx="5692722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5299457"/>
              <a:ext cx="5692722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36360" y="5961494"/>
            <a:ext cx="1904762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3342" y="6919223"/>
            <a:ext cx="5692722" cy="28751"/>
            <a:chOff x="1763342" y="6919223"/>
            <a:chExt cx="5692722" cy="28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763342" y="6919223"/>
              <a:ext cx="5692722" cy="28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3342" y="8514910"/>
            <a:ext cx="5692722" cy="28751"/>
            <a:chOff x="1763342" y="8514910"/>
            <a:chExt cx="5692722" cy="287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63342" y="8514910"/>
              <a:ext cx="5692722" cy="28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5382" y="5299457"/>
            <a:ext cx="5692722" cy="28751"/>
            <a:chOff x="9775382" y="5299457"/>
            <a:chExt cx="5692722" cy="287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9775382" y="5299457"/>
              <a:ext cx="5692722" cy="28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5382" y="6899996"/>
            <a:ext cx="5692722" cy="28751"/>
            <a:chOff x="9775382" y="6899996"/>
            <a:chExt cx="5692722" cy="287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9775382" y="6899996"/>
              <a:ext cx="5692722" cy="28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5382" y="8486159"/>
            <a:ext cx="5692722" cy="28751"/>
            <a:chOff x="9775382" y="8486159"/>
            <a:chExt cx="5692722" cy="287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775382" y="8486159"/>
              <a:ext cx="5692722" cy="287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36632" y="5961494"/>
            <a:ext cx="2228571" cy="6095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988793" y="7655612"/>
            <a:ext cx="857143" cy="6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50129" y="7696920"/>
            <a:ext cx="2228571" cy="6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30092" y="4283417"/>
            <a:ext cx="2952381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18598" y="-2284547"/>
            <a:ext cx="9397193" cy="7341557"/>
            <a:chOff x="-1918598" y="-2284547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918598" y="-2284547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228571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274" y="360871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8631" y="3608718"/>
            <a:ext cx="1904762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32593" y="2506332"/>
            <a:ext cx="12342857" cy="7714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5349" y="2120618"/>
            <a:ext cx="12342857" cy="9257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5093" y="-3546479"/>
            <a:ext cx="9397193" cy="7341557"/>
            <a:chOff x="10965093" y="-3546479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5093" y="-3546479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073" y="3742646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2598" y="3742646"/>
            <a:ext cx="2952381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15209" y="3791166"/>
            <a:ext cx="12342857" cy="308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29316" y="3405452"/>
            <a:ext cx="12342857" cy="4628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59529" y="-2401388"/>
            <a:ext cx="9397193" cy="7341557"/>
            <a:chOff x="-1959529" y="-2401388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959529" y="-2401388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449" y="3728876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78275" y="3728876"/>
            <a:ext cx="857143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63105" y="2915819"/>
            <a:ext cx="13471945" cy="61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49880" y="3301533"/>
            <a:ext cx="13288540" cy="46285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2020-09-15T09:52:19Z</dcterms:created>
  <dcterms:modified xsi:type="dcterms:W3CDTF">2020-09-15T09:52:19Z</dcterms:modified>
</cp:coreProperties>
</file>